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60" r:id="rId3"/>
    <p:sldId id="263" r:id="rId4"/>
    <p:sldId id="257" r:id="rId5"/>
    <p:sldId id="258" r:id="rId6"/>
    <p:sldId id="259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781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334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3989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01332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8206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8922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58061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8710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3209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65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279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504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233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209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108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034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8421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C376E73-FA9B-4E11-A374-2E8E2A9C19FE}" type="datetimeFigureOut">
              <a:rPr lang="en-GB" smtClean="0"/>
              <a:t>26/10/2017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007F522-AE01-46BA-8DAF-305449BA20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0853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The Unspoken – Game Concept Presentation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Programmers: Brad, Josh, Azeem, Henry.</a:t>
            </a:r>
          </a:p>
          <a:p>
            <a:r>
              <a:rPr lang="en-GB" dirty="0" smtClean="0"/>
              <a:t>Designers: Daniel, Saif, Jack, Zieshan, Elliott.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437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Team Roles:-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sz="1600" dirty="0" smtClean="0"/>
              <a:t>Programmers:-</a:t>
            </a:r>
          </a:p>
          <a:p>
            <a:r>
              <a:rPr lang="en-GB" sz="1600" dirty="0" smtClean="0"/>
              <a:t>Brad - Camera and Game Manager</a:t>
            </a:r>
          </a:p>
          <a:p>
            <a:r>
              <a:rPr lang="en-GB" sz="1600" dirty="0" smtClean="0"/>
              <a:t>Henry – Turn System</a:t>
            </a:r>
          </a:p>
          <a:p>
            <a:r>
              <a:rPr lang="en-GB" sz="1600" dirty="0" smtClean="0"/>
              <a:t>Josh – Character Movement</a:t>
            </a:r>
          </a:p>
          <a:p>
            <a:r>
              <a:rPr lang="en-GB" sz="1600" dirty="0" smtClean="0"/>
              <a:t>Azeem – Interim Game Manager, Controller Systems</a:t>
            </a:r>
            <a:endParaRPr lang="en-GB" sz="1600" dirty="0"/>
          </a:p>
          <a:p>
            <a:endParaRPr lang="en-GB" sz="1600" dirty="0" smtClean="0"/>
          </a:p>
          <a:p>
            <a:r>
              <a:rPr lang="en-GB" sz="1600" dirty="0" smtClean="0"/>
              <a:t>Designers:-</a:t>
            </a:r>
          </a:p>
          <a:p>
            <a:r>
              <a:rPr lang="en-GB" sz="1600" dirty="0" smtClean="0"/>
              <a:t>Daniel – Tank Units</a:t>
            </a:r>
          </a:p>
          <a:p>
            <a:r>
              <a:rPr lang="en-GB" sz="1600" dirty="0" smtClean="0"/>
              <a:t>Saif – Engine Implementation, Map Designs</a:t>
            </a:r>
          </a:p>
          <a:p>
            <a:r>
              <a:rPr lang="en-GB" sz="1600" dirty="0" smtClean="0"/>
              <a:t>Jack – Soldier Units</a:t>
            </a:r>
          </a:p>
          <a:p>
            <a:r>
              <a:rPr lang="en-GB" sz="1600" dirty="0" smtClean="0"/>
              <a:t>Zieshan – Environment Art</a:t>
            </a:r>
          </a:p>
          <a:p>
            <a:r>
              <a:rPr lang="en-GB" sz="1600" dirty="0" smtClean="0"/>
              <a:t>Elliott – UI and Menus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030941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Basic Scope:-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GB" sz="1800" u="sng" dirty="0" smtClean="0"/>
              <a:t>With Our Given time we wish to </a:t>
            </a:r>
            <a:r>
              <a:rPr lang="en-GB" sz="1800" u="sng" dirty="0" smtClean="0"/>
              <a:t>implement:</a:t>
            </a:r>
            <a:endParaRPr lang="en-GB" sz="1800" u="sng" dirty="0" smtClean="0"/>
          </a:p>
          <a:p>
            <a:pPr lvl="1"/>
            <a:r>
              <a:rPr lang="en-GB" sz="1600" dirty="0" smtClean="0"/>
              <a:t>Two Different factions (Visually and Mechanically</a:t>
            </a:r>
            <a:r>
              <a:rPr lang="en-GB" sz="1600" dirty="0" smtClean="0"/>
              <a:t>)</a:t>
            </a:r>
          </a:p>
          <a:p>
            <a:pPr lvl="1"/>
            <a:r>
              <a:rPr lang="en-GB" sz="1600" dirty="0" smtClean="0"/>
              <a:t>Support For Multiple Players</a:t>
            </a:r>
            <a:endParaRPr lang="en-GB" sz="1600" dirty="0" smtClean="0"/>
          </a:p>
          <a:p>
            <a:pPr lvl="1"/>
            <a:r>
              <a:rPr lang="en-GB" sz="1600" dirty="0" smtClean="0"/>
              <a:t>Three Different Maps to support more than just two players</a:t>
            </a:r>
          </a:p>
          <a:p>
            <a:pPr lvl="1"/>
            <a:r>
              <a:rPr lang="en-GB" sz="1600" dirty="0" smtClean="0"/>
              <a:t>A good looking UI</a:t>
            </a:r>
          </a:p>
          <a:p>
            <a:pPr lvl="1"/>
            <a:r>
              <a:rPr lang="en-GB" sz="1600" dirty="0" smtClean="0"/>
              <a:t>Balanced Gameplay.</a:t>
            </a:r>
          </a:p>
          <a:p>
            <a:endParaRPr lang="en-GB" sz="1800" dirty="0" smtClean="0"/>
          </a:p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703373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Idea:-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82623"/>
            <a:ext cx="10515600" cy="4351338"/>
          </a:xfrm>
        </p:spPr>
        <p:txBody>
          <a:bodyPr>
            <a:normAutofit/>
          </a:bodyPr>
          <a:lstStyle/>
          <a:p>
            <a:r>
              <a:rPr lang="en-GB" sz="1800" dirty="0" smtClean="0"/>
              <a:t>The basic idea of the game is to create a fun and simplistic turn based strategy </a:t>
            </a:r>
            <a:r>
              <a:rPr lang="en-GB" sz="1800" dirty="0" smtClean="0"/>
              <a:t>game </a:t>
            </a:r>
            <a:r>
              <a:rPr lang="en-GB" sz="1800" dirty="0" smtClean="0"/>
              <a:t>set in an alternate history cold war.</a:t>
            </a:r>
            <a:endParaRPr lang="en-GB" sz="1800" dirty="0"/>
          </a:p>
          <a:p>
            <a:r>
              <a:rPr lang="en-GB" sz="1800" dirty="0" smtClean="0"/>
              <a:t>Basically think Advance </a:t>
            </a:r>
            <a:r>
              <a:rPr lang="en-GB" sz="1800" dirty="0" smtClean="0"/>
              <a:t>Wars </a:t>
            </a:r>
            <a:r>
              <a:rPr lang="en-GB" sz="1800" dirty="0" smtClean="0"/>
              <a:t>in 3D.</a:t>
            </a:r>
            <a:endParaRPr lang="en-GB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371558"/>
            <a:ext cx="2438400" cy="2428875"/>
          </a:xfrm>
          <a:prstGeom prst="rect">
            <a:avLst/>
          </a:prstGeom>
        </p:spPr>
      </p:pic>
      <p:sp>
        <p:nvSpPr>
          <p:cNvPr id="6" name="AutoShape 4" descr="Image result for low poly soldi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b="1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774" y="2788297"/>
            <a:ext cx="3595396" cy="3595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32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Structure:-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 smtClean="0"/>
              <a:t>There will be 3 separate maps (Large, Medium, Small) which all support different amounts of players all of these shall be set </a:t>
            </a:r>
            <a:r>
              <a:rPr lang="en-GB" sz="1800" smtClean="0"/>
              <a:t>in </a:t>
            </a:r>
            <a:r>
              <a:rPr lang="en-GB" sz="1800" smtClean="0"/>
              <a:t>East/West </a:t>
            </a:r>
            <a:r>
              <a:rPr lang="en-GB" sz="1800" dirty="0" smtClean="0"/>
              <a:t>Germany. The objectives for the players is to destroy their enemies base and win the battle.</a:t>
            </a:r>
            <a:endParaRPr lang="en-GB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6069" y="3297131"/>
            <a:ext cx="4607731" cy="287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964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Gameplay:-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 smtClean="0"/>
              <a:t>The player will be able to control the movements and attacks of units (Soldiers and Tanks) destroying other players units gives the player money to buy more units.</a:t>
            </a:r>
            <a:endParaRPr lang="en-GB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864" y="2889250"/>
            <a:ext cx="6146455" cy="3287713"/>
          </a:xfrm>
          <a:prstGeom prst="rect">
            <a:avLst/>
          </a:prstGeom>
        </p:spPr>
      </p:pic>
      <p:pic>
        <p:nvPicPr>
          <p:cNvPr id="1028" name="Picture 4" descr="Image result for fire emblem gamepla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22" y="3386980"/>
            <a:ext cx="4634723" cy="2789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786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Art Style:-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 smtClean="0"/>
              <a:t>3D</a:t>
            </a:r>
          </a:p>
          <a:p>
            <a:r>
              <a:rPr lang="en-GB" sz="1800" dirty="0" smtClean="0"/>
              <a:t>Low Poly </a:t>
            </a:r>
          </a:p>
          <a:p>
            <a:r>
              <a:rPr lang="en-GB" sz="1800" dirty="0" smtClean="0"/>
              <a:t>Colour Scheme Mainly Sticks to Blues and Greens </a:t>
            </a:r>
            <a:endParaRPr lang="en-GB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546" y="2963878"/>
            <a:ext cx="4895463" cy="367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4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References:-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References are from similar games in terms of gameplay and or art style such as Advance </a:t>
            </a:r>
            <a:r>
              <a:rPr lang="en-GB" dirty="0" smtClean="0"/>
              <a:t>Wars</a:t>
            </a:r>
            <a:r>
              <a:rPr lang="en-GB" dirty="0" smtClean="0"/>
              <a:t>, Fire </a:t>
            </a:r>
            <a:r>
              <a:rPr lang="en-GB" dirty="0" smtClean="0"/>
              <a:t>Emblem, </a:t>
            </a:r>
            <a:r>
              <a:rPr lang="en-GB" dirty="0" err="1" smtClean="0"/>
              <a:t>Wargroove</a:t>
            </a:r>
            <a:r>
              <a:rPr lang="en-GB" dirty="0" smtClean="0"/>
              <a:t>, Massive Assault </a:t>
            </a:r>
            <a:r>
              <a:rPr lang="en-GB" dirty="0" smtClean="0"/>
              <a:t>etc.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67" y="2880396"/>
            <a:ext cx="4717702" cy="353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345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146</TotalTime>
  <Words>282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Calisto MT</vt:lpstr>
      <vt:lpstr>Trebuchet MS</vt:lpstr>
      <vt:lpstr>Wingdings 2</vt:lpstr>
      <vt:lpstr>Slate</vt:lpstr>
      <vt:lpstr>The Unspoken – Game Concept Presentation</vt:lpstr>
      <vt:lpstr>Team Roles:-</vt:lpstr>
      <vt:lpstr>Basic Scope:-</vt:lpstr>
      <vt:lpstr>The Idea:-</vt:lpstr>
      <vt:lpstr>Game Structure:-</vt:lpstr>
      <vt:lpstr>Gameplay:-</vt:lpstr>
      <vt:lpstr>Art Style:-</vt:lpstr>
      <vt:lpstr>References:-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Unspoken – Game Concept Presentation</dc:title>
  <dc:creator>D.Sutton U1663260</dc:creator>
  <cp:lastModifiedBy>D.Sutton U1663260</cp:lastModifiedBy>
  <cp:revision>22</cp:revision>
  <dcterms:created xsi:type="dcterms:W3CDTF">2017-10-24T10:27:24Z</dcterms:created>
  <dcterms:modified xsi:type="dcterms:W3CDTF">2017-10-26T12:53:41Z</dcterms:modified>
</cp:coreProperties>
</file>

<file path=docProps/thumbnail.jpeg>
</file>